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263" r:id="rId4"/>
    <p:sldId id="369" r:id="rId5"/>
    <p:sldId id="371" r:id="rId6"/>
    <p:sldId id="372" r:id="rId7"/>
    <p:sldId id="390" r:id="rId8"/>
    <p:sldId id="389" r:id="rId9"/>
    <p:sldId id="266" r:id="rId10"/>
    <p:sldId id="270" r:id="rId11"/>
    <p:sldId id="271" r:id="rId12"/>
    <p:sldId id="272" r:id="rId13"/>
    <p:sldId id="276" r:id="rId14"/>
    <p:sldId id="374" r:id="rId15"/>
    <p:sldId id="330" r:id="rId16"/>
    <p:sldId id="280" r:id="rId17"/>
    <p:sldId id="278" r:id="rId18"/>
    <p:sldId id="286" r:id="rId19"/>
    <p:sldId id="291" r:id="rId20"/>
    <p:sldId id="306" r:id="rId21"/>
    <p:sldId id="409" r:id="rId22"/>
    <p:sldId id="379" r:id="rId23"/>
    <p:sldId id="380" r:id="rId24"/>
    <p:sldId id="381" r:id="rId25"/>
    <p:sldId id="382" r:id="rId26"/>
    <p:sldId id="322" r:id="rId27"/>
    <p:sldId id="325" r:id="rId28"/>
    <p:sldId id="321" r:id="rId29"/>
    <p:sldId id="339" r:id="rId30"/>
    <p:sldId id="408" r:id="rId31"/>
    <p:sldId id="337" r:id="rId32"/>
    <p:sldId id="338" r:id="rId33"/>
    <p:sldId id="340" r:id="rId34"/>
    <p:sldId id="345" r:id="rId35"/>
    <p:sldId id="354" r:id="rId36"/>
    <p:sldId id="410" r:id="rId37"/>
    <p:sldId id="365" r:id="rId38"/>
    <p:sldId id="406" r:id="rId39"/>
    <p:sldId id="407" r:id="rId40"/>
    <p:sldId id="385" r:id="rId41"/>
    <p:sldId id="386" r:id="rId42"/>
    <p:sldId id="367" r:id="rId43"/>
    <p:sldId id="364" r:id="rId44"/>
    <p:sldId id="366" r:id="rId45"/>
    <p:sldId id="416" r:id="rId46"/>
    <p:sldId id="355" r:id="rId47"/>
    <p:sldId id="420" r:id="rId48"/>
    <p:sldId id="421" r:id="rId49"/>
    <p:sldId id="423" r:id="rId50"/>
    <p:sldId id="429" r:id="rId51"/>
    <p:sldId id="430" r:id="rId5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3" autoAdjust="0"/>
    <p:restoredTop sz="94614" autoAdjust="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9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1386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42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607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30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297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727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6990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696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321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7556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636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DDB00-6444-437B-8A28-E1EBBD9CB63E}" type="datetimeFigureOut">
              <a:rPr lang="bg-BG" smtClean="0"/>
              <a:t>30.4.2024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154FE-4B87-4952-87C1-68AC37F1E9B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895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.wav"/><Relationship Id="rId4" Type="http://schemas.microsoft.com/office/2007/relationships/media" Target="../media/media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2.pn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7" Type="http://schemas.openxmlformats.org/officeDocument/2006/relationships/image" Target="../media/image2.png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7.jp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wav"/><Relationship Id="rId7" Type="http://schemas.openxmlformats.org/officeDocument/2006/relationships/image" Target="../media/image10.jpeg"/><Relationship Id="rId2" Type="http://schemas.microsoft.com/office/2007/relationships/media" Target="../media/media6.wav"/><Relationship Id="rId1" Type="http://schemas.openxmlformats.org/officeDocument/2006/relationships/tags" Target="../tags/tag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7.wav"/><Relationship Id="rId7" Type="http://schemas.openxmlformats.org/officeDocument/2006/relationships/image" Target="../media/image13.png"/><Relationship Id="rId2" Type="http://schemas.microsoft.com/office/2007/relationships/media" Target="../media/media7.wav"/><Relationship Id="rId1" Type="http://schemas.openxmlformats.org/officeDocument/2006/relationships/tags" Target="../tags/tag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7" Type="http://schemas.openxmlformats.org/officeDocument/2006/relationships/image" Target="../media/image2.png"/><Relationship Id="rId2" Type="http://schemas.microsoft.com/office/2007/relationships/media" Target="../media/media10.wav"/><Relationship Id="rId1" Type="http://schemas.openxmlformats.org/officeDocument/2006/relationships/tags" Target="../tags/tag9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1.wav"/><Relationship Id="rId7" Type="http://schemas.openxmlformats.org/officeDocument/2006/relationships/image" Target="../media/image20.jpeg"/><Relationship Id="rId2" Type="http://schemas.microsoft.com/office/2007/relationships/media" Target="../media/media11.wav"/><Relationship Id="rId1" Type="http://schemas.openxmlformats.org/officeDocument/2006/relationships/tags" Target="../tags/tag10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12.mp3"/><Relationship Id="rId7" Type="http://schemas.openxmlformats.org/officeDocument/2006/relationships/image" Target="../media/image21.jpeg"/><Relationship Id="rId2" Type="http://schemas.microsoft.com/office/2007/relationships/media" Target="../media/media12.mp3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13.wav"/><Relationship Id="rId4" Type="http://schemas.microsoft.com/office/2007/relationships/media" Target="../media/media13.wav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4.wav"/><Relationship Id="rId7" Type="http://schemas.openxmlformats.org/officeDocument/2006/relationships/image" Target="../media/image24.jpg"/><Relationship Id="rId2" Type="http://schemas.microsoft.com/office/2007/relationships/media" Target="../media/media14.wav"/><Relationship Id="rId1" Type="http://schemas.openxmlformats.org/officeDocument/2006/relationships/tags" Target="../tags/tag1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wav"/><Relationship Id="rId2" Type="http://schemas.microsoft.com/office/2007/relationships/media" Target="../media/media15.wav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6.wav"/><Relationship Id="rId7" Type="http://schemas.openxmlformats.org/officeDocument/2006/relationships/image" Target="../media/image28.jpeg"/><Relationship Id="rId2" Type="http://schemas.microsoft.com/office/2007/relationships/media" Target="../media/media16.wav"/><Relationship Id="rId1" Type="http://schemas.openxmlformats.org/officeDocument/2006/relationships/tags" Target="../tags/tag1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wav"/><Relationship Id="rId7" Type="http://schemas.openxmlformats.org/officeDocument/2006/relationships/image" Target="../media/image2.png"/><Relationship Id="rId2" Type="http://schemas.microsoft.com/office/2007/relationships/media" Target="../media/media17.wav"/><Relationship Id="rId1" Type="http://schemas.openxmlformats.org/officeDocument/2006/relationships/tags" Target="../tags/tag15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8.wav"/><Relationship Id="rId7" Type="http://schemas.openxmlformats.org/officeDocument/2006/relationships/image" Target="../media/image13.png"/><Relationship Id="rId2" Type="http://schemas.microsoft.com/office/2007/relationships/media" Target="../media/media18.wav"/><Relationship Id="rId1" Type="http://schemas.openxmlformats.org/officeDocument/2006/relationships/tags" Target="../tags/tag1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9.wav"/><Relationship Id="rId7" Type="http://schemas.openxmlformats.org/officeDocument/2006/relationships/image" Target="../media/image13.png"/><Relationship Id="rId2" Type="http://schemas.microsoft.com/office/2007/relationships/media" Target="../media/media19.wav"/><Relationship Id="rId1" Type="http://schemas.openxmlformats.org/officeDocument/2006/relationships/tags" Target="../tags/tag1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wav"/><Relationship Id="rId2" Type="http://schemas.microsoft.com/office/2007/relationships/media" Target="../media/media20.wav"/><Relationship Id="rId1" Type="http://schemas.openxmlformats.org/officeDocument/2006/relationships/tags" Target="../tags/tag18.xml"/><Relationship Id="rId6" Type="http://schemas.openxmlformats.org/officeDocument/2006/relationships/image" Target="../media/image2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7" Type="http://schemas.openxmlformats.org/officeDocument/2006/relationships/image" Target="../media/image2.png"/><Relationship Id="rId2" Type="http://schemas.microsoft.com/office/2007/relationships/media" Target="../media/media21.wav"/><Relationship Id="rId1" Type="http://schemas.openxmlformats.org/officeDocument/2006/relationships/tags" Target="../tags/tag19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wav"/><Relationship Id="rId7" Type="http://schemas.openxmlformats.org/officeDocument/2006/relationships/image" Target="../media/image2.png"/><Relationship Id="rId2" Type="http://schemas.microsoft.com/office/2007/relationships/media" Target="../media/media22.wav"/><Relationship Id="rId1" Type="http://schemas.openxmlformats.org/officeDocument/2006/relationships/tags" Target="../tags/tag20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audio" Target="../media/media23.wav"/><Relationship Id="rId7" Type="http://schemas.openxmlformats.org/officeDocument/2006/relationships/image" Target="../media/image42.jpg"/><Relationship Id="rId2" Type="http://schemas.microsoft.com/office/2007/relationships/media" Target="../media/media23.wav"/><Relationship Id="rId1" Type="http://schemas.openxmlformats.org/officeDocument/2006/relationships/tags" Target="../tags/tag2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wav"/><Relationship Id="rId7" Type="http://schemas.openxmlformats.org/officeDocument/2006/relationships/image" Target="../media/image2.png"/><Relationship Id="rId2" Type="http://schemas.microsoft.com/office/2007/relationships/media" Target="../media/media24.wav"/><Relationship Id="rId1" Type="http://schemas.openxmlformats.org/officeDocument/2006/relationships/tags" Target="../tags/tag2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wav"/><Relationship Id="rId7" Type="http://schemas.openxmlformats.org/officeDocument/2006/relationships/image" Target="../media/image2.png"/><Relationship Id="rId2" Type="http://schemas.microsoft.com/office/2007/relationships/media" Target="../media/media25.wav"/><Relationship Id="rId1" Type="http://schemas.openxmlformats.org/officeDocument/2006/relationships/tags" Target="../tags/tag23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26.wav"/><Relationship Id="rId7" Type="http://schemas.openxmlformats.org/officeDocument/2006/relationships/image" Target="../media/image50.jpeg"/><Relationship Id="rId2" Type="http://schemas.microsoft.com/office/2007/relationships/media" Target="../media/media26.wav"/><Relationship Id="rId1" Type="http://schemas.openxmlformats.org/officeDocument/2006/relationships/tags" Target="../tags/tag2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27.mp3"/><Relationship Id="rId7" Type="http://schemas.openxmlformats.org/officeDocument/2006/relationships/image" Target="../media/image51.jpeg"/><Relationship Id="rId2" Type="http://schemas.microsoft.com/office/2007/relationships/media" Target="../media/media27.mp3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28.wav"/><Relationship Id="rId4" Type="http://schemas.microsoft.com/office/2007/relationships/media" Target="../media/media28.wav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wav"/><Relationship Id="rId7" Type="http://schemas.openxmlformats.org/officeDocument/2006/relationships/image" Target="../media/image2.png"/><Relationship Id="rId2" Type="http://schemas.microsoft.com/office/2007/relationships/media" Target="../media/media29.wav"/><Relationship Id="rId1" Type="http://schemas.openxmlformats.org/officeDocument/2006/relationships/tags" Target="../tags/tag26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0.wav"/><Relationship Id="rId7" Type="http://schemas.openxmlformats.org/officeDocument/2006/relationships/image" Target="../media/image13.png"/><Relationship Id="rId2" Type="http://schemas.microsoft.com/office/2007/relationships/media" Target="../media/media30.wav"/><Relationship Id="rId1" Type="http://schemas.openxmlformats.org/officeDocument/2006/relationships/tags" Target="../tags/tag2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wav"/><Relationship Id="rId7" Type="http://schemas.openxmlformats.org/officeDocument/2006/relationships/image" Target="../media/image2.png"/><Relationship Id="rId2" Type="http://schemas.microsoft.com/office/2007/relationships/media" Target="../media/media31.wav"/><Relationship Id="rId1" Type="http://schemas.openxmlformats.org/officeDocument/2006/relationships/tags" Target="../tags/tag28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media32.wav"/><Relationship Id="rId7" Type="http://schemas.openxmlformats.org/officeDocument/2006/relationships/image" Target="../media/image2.png"/><Relationship Id="rId2" Type="http://schemas.microsoft.com/office/2007/relationships/media" Target="../media/media32.wav"/><Relationship Id="rId1" Type="http://schemas.openxmlformats.org/officeDocument/2006/relationships/tags" Target="../tags/tag29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3.wav"/><Relationship Id="rId7" Type="http://schemas.openxmlformats.org/officeDocument/2006/relationships/image" Target="../media/image62.jpg"/><Relationship Id="rId2" Type="http://schemas.microsoft.com/office/2007/relationships/media" Target="../media/media33.wav"/><Relationship Id="rId1" Type="http://schemas.openxmlformats.org/officeDocument/2006/relationships/tags" Target="../tags/tag30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4.wav"/><Relationship Id="rId2" Type="http://schemas.microsoft.com/office/2007/relationships/media" Target="../media/media34.wav"/><Relationship Id="rId1" Type="http://schemas.openxmlformats.org/officeDocument/2006/relationships/tags" Target="../tags/tag31.xml"/><Relationship Id="rId6" Type="http://schemas.openxmlformats.org/officeDocument/2006/relationships/image" Target="../media/image2.png"/><Relationship Id="rId5" Type="http://schemas.openxmlformats.org/officeDocument/2006/relationships/image" Target="../media/image63.jp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5.wav"/><Relationship Id="rId7" Type="http://schemas.openxmlformats.org/officeDocument/2006/relationships/image" Target="../media/image66.png"/><Relationship Id="rId2" Type="http://schemas.microsoft.com/office/2007/relationships/media" Target="../media/media35.wav"/><Relationship Id="rId1" Type="http://schemas.openxmlformats.org/officeDocument/2006/relationships/tags" Target="../tags/tag3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6.wav"/><Relationship Id="rId7" Type="http://schemas.openxmlformats.org/officeDocument/2006/relationships/image" Target="../media/image2.png"/><Relationship Id="rId2" Type="http://schemas.microsoft.com/office/2007/relationships/media" Target="../media/media36.wav"/><Relationship Id="rId1" Type="http://schemas.openxmlformats.org/officeDocument/2006/relationships/tags" Target="../tags/tag33.xml"/><Relationship Id="rId6" Type="http://schemas.openxmlformats.org/officeDocument/2006/relationships/image" Target="../media/image66.png"/><Relationship Id="rId5" Type="http://schemas.openxmlformats.org/officeDocument/2006/relationships/image" Target="../media/image67.jpg"/><Relationship Id="rId4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7.wav"/><Relationship Id="rId2" Type="http://schemas.microsoft.com/office/2007/relationships/media" Target="../media/media37.wav"/><Relationship Id="rId1" Type="http://schemas.openxmlformats.org/officeDocument/2006/relationships/tags" Target="../tags/tag34.xml"/><Relationship Id="rId6" Type="http://schemas.openxmlformats.org/officeDocument/2006/relationships/image" Target="../media/image2.png"/><Relationship Id="rId5" Type="http://schemas.openxmlformats.org/officeDocument/2006/relationships/image" Target="../media/image68.jpg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38.wav"/><Relationship Id="rId7" Type="http://schemas.openxmlformats.org/officeDocument/2006/relationships/image" Target="../media/image71.png"/><Relationship Id="rId2" Type="http://schemas.microsoft.com/office/2007/relationships/media" Target="../media/media38.wav"/><Relationship Id="rId1" Type="http://schemas.openxmlformats.org/officeDocument/2006/relationships/tags" Target="../tags/tag35.xml"/><Relationship Id="rId6" Type="http://schemas.openxmlformats.org/officeDocument/2006/relationships/image" Target="../media/image70.png"/><Relationship Id="rId5" Type="http://schemas.openxmlformats.org/officeDocument/2006/relationships/image" Target="../media/image69.jpg"/><Relationship Id="rId4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audio" Target="../media/media39.mp3"/><Relationship Id="rId7" Type="http://schemas.openxmlformats.org/officeDocument/2006/relationships/image" Target="../media/image72.jpeg"/><Relationship Id="rId2" Type="http://schemas.microsoft.com/office/2007/relationships/media" Target="../media/media39.mp3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5" Type="http://schemas.openxmlformats.org/officeDocument/2006/relationships/audio" Target="../media/media40.wav"/><Relationship Id="rId10" Type="http://schemas.openxmlformats.org/officeDocument/2006/relationships/image" Target="../media/image13.png"/><Relationship Id="rId4" Type="http://schemas.microsoft.com/office/2007/relationships/media" Target="../media/media40.wav"/><Relationship Id="rId9" Type="http://schemas.openxmlformats.org/officeDocument/2006/relationships/image" Target="../media/image74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audio" Target="../media/media41.wav"/><Relationship Id="rId7" Type="http://schemas.openxmlformats.org/officeDocument/2006/relationships/image" Target="../media/image77.jpg"/><Relationship Id="rId2" Type="http://schemas.microsoft.com/office/2007/relationships/media" Target="../media/media41.wav"/><Relationship Id="rId1" Type="http://schemas.openxmlformats.org/officeDocument/2006/relationships/tags" Target="../tags/tag37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media42.wav"/><Relationship Id="rId7" Type="http://schemas.openxmlformats.org/officeDocument/2006/relationships/image" Target="../media/image2.png"/><Relationship Id="rId2" Type="http://schemas.microsoft.com/office/2007/relationships/media" Target="../media/media42.wav"/><Relationship Id="rId1" Type="http://schemas.openxmlformats.org/officeDocument/2006/relationships/tags" Target="../tags/tag38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media43.wav"/><Relationship Id="rId7" Type="http://schemas.openxmlformats.org/officeDocument/2006/relationships/image" Target="../media/image2.png"/><Relationship Id="rId2" Type="http://schemas.microsoft.com/office/2007/relationships/media" Target="../media/media43.wav"/><Relationship Id="rId1" Type="http://schemas.openxmlformats.org/officeDocument/2006/relationships/tags" Target="../tags/tag39.xml"/><Relationship Id="rId6" Type="http://schemas.openxmlformats.org/officeDocument/2006/relationships/image" Target="../media/image66.png"/><Relationship Id="rId5" Type="http://schemas.openxmlformats.org/officeDocument/2006/relationships/image" Target="../media/image80.jpg"/><Relationship Id="rId4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media44.wav"/><Relationship Id="rId2" Type="http://schemas.microsoft.com/office/2007/relationships/media" Target="../media/media44.wav"/><Relationship Id="rId1" Type="http://schemas.openxmlformats.org/officeDocument/2006/relationships/tags" Target="../tags/tag40.xml"/><Relationship Id="rId6" Type="http://schemas.openxmlformats.org/officeDocument/2006/relationships/image" Target="../media/image2.png"/><Relationship Id="rId5" Type="http://schemas.openxmlformats.org/officeDocument/2006/relationships/image" Target="../media/image81.jpg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media45.wav"/><Relationship Id="rId2" Type="http://schemas.microsoft.com/office/2007/relationships/media" Target="../media/media45.wav"/><Relationship Id="rId1" Type="http://schemas.openxmlformats.org/officeDocument/2006/relationships/tags" Target="../tags/tag41.xml"/><Relationship Id="rId6" Type="http://schemas.openxmlformats.org/officeDocument/2006/relationships/image" Target="../media/image2.png"/><Relationship Id="rId5" Type="http://schemas.openxmlformats.org/officeDocument/2006/relationships/image" Target="../media/image82.jpg"/><Relationship Id="rId4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audio" Target="../media/media46.mp3"/><Relationship Id="rId7" Type="http://schemas.openxmlformats.org/officeDocument/2006/relationships/image" Target="../media/image83.jpg"/><Relationship Id="rId2" Type="http://schemas.microsoft.com/office/2007/relationships/media" Target="../media/media46.mp3"/><Relationship Id="rId1" Type="http://schemas.openxmlformats.org/officeDocument/2006/relationships/tags" Target="../tags/tag42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47.wav"/><Relationship Id="rId4" Type="http://schemas.microsoft.com/office/2007/relationships/media" Target="../media/media47.wav"/><Relationship Id="rId9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media48.wav"/><Relationship Id="rId7" Type="http://schemas.openxmlformats.org/officeDocument/2006/relationships/image" Target="../media/image2.png"/><Relationship Id="rId2" Type="http://schemas.microsoft.com/office/2007/relationships/media" Target="../media/media48.wav"/><Relationship Id="rId1" Type="http://schemas.openxmlformats.org/officeDocument/2006/relationships/tags" Target="../tags/tag43.xml"/><Relationship Id="rId6" Type="http://schemas.openxmlformats.org/officeDocument/2006/relationships/image" Target="../media/image86.jpg"/><Relationship Id="rId5" Type="http://schemas.openxmlformats.org/officeDocument/2006/relationships/image" Target="../media/image85.jpg"/><Relationship Id="rId4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9.wav"/><Relationship Id="rId7" Type="http://schemas.openxmlformats.org/officeDocument/2006/relationships/image" Target="../media/image13.png"/><Relationship Id="rId2" Type="http://schemas.microsoft.com/office/2007/relationships/media" Target="../media/media49.wav"/><Relationship Id="rId1" Type="http://schemas.openxmlformats.org/officeDocument/2006/relationships/tags" Target="../tags/tag44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0.wav"/><Relationship Id="rId7" Type="http://schemas.openxmlformats.org/officeDocument/2006/relationships/image" Target="../media/image13.png"/><Relationship Id="rId2" Type="http://schemas.microsoft.com/office/2007/relationships/media" Target="../media/media50.wav"/><Relationship Id="rId1" Type="http://schemas.openxmlformats.org/officeDocument/2006/relationships/tags" Target="../tags/tag45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1.wav"/><Relationship Id="rId7" Type="http://schemas.openxmlformats.org/officeDocument/2006/relationships/image" Target="../media/image13.png"/><Relationship Id="rId2" Type="http://schemas.microsoft.com/office/2007/relationships/media" Target="../media/media51.wav"/><Relationship Id="rId1" Type="http://schemas.openxmlformats.org/officeDocument/2006/relationships/tags" Target="../tags/tag46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2.wav"/><Relationship Id="rId7" Type="http://schemas.openxmlformats.org/officeDocument/2006/relationships/image" Target="../media/image95.jpg"/><Relationship Id="rId2" Type="http://schemas.microsoft.com/office/2007/relationships/media" Target="../media/media52.wav"/><Relationship Id="rId1" Type="http://schemas.openxmlformats.org/officeDocument/2006/relationships/tags" Target="../tags/tag47.xml"/><Relationship Id="rId6" Type="http://schemas.openxmlformats.org/officeDocument/2006/relationships/image" Target="../media/image94.jpg"/><Relationship Id="rId5" Type="http://schemas.openxmlformats.org/officeDocument/2006/relationships/image" Target="../media/image93.jpg"/><Relationship Id="rId4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3.wav"/><Relationship Id="rId7" Type="http://schemas.openxmlformats.org/officeDocument/2006/relationships/image" Target="../media/image98.jpg"/><Relationship Id="rId2" Type="http://schemas.microsoft.com/office/2007/relationships/media" Target="../media/media53.wav"/><Relationship Id="rId1" Type="http://schemas.openxmlformats.org/officeDocument/2006/relationships/tags" Target="../tags/tag48.xml"/><Relationship Id="rId6" Type="http://schemas.openxmlformats.org/officeDocument/2006/relationships/image" Target="../media/image97.jpg"/><Relationship Id="rId5" Type="http://schemas.openxmlformats.org/officeDocument/2006/relationships/image" Target="../media/image96.jpg"/><Relationship Id="rId4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media54.wav"/><Relationship Id="rId2" Type="http://schemas.microsoft.com/office/2007/relationships/media" Target="../media/media54.wav"/><Relationship Id="rId1" Type="http://schemas.openxmlformats.org/officeDocument/2006/relationships/tags" Target="../tags/tag49.xml"/><Relationship Id="rId6" Type="http://schemas.openxmlformats.org/officeDocument/2006/relationships/image" Target="../media/image2.png"/><Relationship Id="rId5" Type="http://schemas.openxmlformats.org/officeDocument/2006/relationships/image" Target="../media/image99.png"/><Relationship Id="rId4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5.wav"/><Relationship Id="rId7" Type="http://schemas.openxmlformats.org/officeDocument/2006/relationships/image" Target="../media/image102.jpeg"/><Relationship Id="rId2" Type="http://schemas.microsoft.com/office/2007/relationships/media" Target="../media/media55.wav"/><Relationship Id="rId1" Type="http://schemas.openxmlformats.org/officeDocument/2006/relationships/tags" Target="../tags/tag50.xml"/><Relationship Id="rId6" Type="http://schemas.openxmlformats.org/officeDocument/2006/relationships/image" Target="../media/image101.jpg"/><Relationship Id="rId5" Type="http://schemas.openxmlformats.org/officeDocument/2006/relationships/image" Target="../media/image100.jpg"/><Relationship Id="rId4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wav"/><Relationship Id="rId1" Type="http://schemas.microsoft.com/office/2007/relationships/media" Target="../media/media56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8064896" cy="3528392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>ПРОЕКТ   „СЛЪНЦЕ И ЗВЕЗДИ” – КЛУБОВЕ ПО ИНТЕРЕСИ КАТО ОСНОВА НА РАЗВИТО ИНТЕРКУЛТУРНО ОБРАЗОВАНИЕ“ </a:t>
            </a:r>
            <a:endParaRPr lang="bg-BG" sz="48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51520" y="3645024"/>
            <a:ext cx="8496944" cy="2472680"/>
          </a:xfrm>
        </p:spPr>
        <p:txBody>
          <a:bodyPr>
            <a:normAutofit fontScale="55000" lnSpcReduction="20000"/>
          </a:bodyPr>
          <a:lstStyle/>
          <a:p>
            <a:r>
              <a:rPr lang="ru-RU" sz="4400" dirty="0" err="1" smtClean="0">
                <a:solidFill>
                  <a:schemeClr val="tx1"/>
                </a:solidFill>
              </a:rPr>
              <a:t>Реализиран</a:t>
            </a:r>
            <a:r>
              <a:rPr lang="ru-RU" sz="4400" dirty="0" smtClean="0">
                <a:solidFill>
                  <a:schemeClr val="tx1"/>
                </a:solidFill>
              </a:rPr>
              <a:t> с </a:t>
            </a:r>
            <a:r>
              <a:rPr lang="ru-RU" sz="4400" dirty="0" err="1" smtClean="0">
                <a:solidFill>
                  <a:schemeClr val="tx1"/>
                </a:solidFill>
              </a:rPr>
              <a:t>финансовата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подкрепа</a:t>
            </a:r>
            <a:r>
              <a:rPr lang="ru-RU" sz="4400" dirty="0" smtClean="0">
                <a:solidFill>
                  <a:schemeClr val="tx1"/>
                </a:solidFill>
              </a:rPr>
              <a:t> на ЦОИДУЕМ, гр. София ,</a:t>
            </a:r>
          </a:p>
          <a:p>
            <a:r>
              <a:rPr lang="ru-RU" sz="4400" dirty="0" smtClean="0">
                <a:solidFill>
                  <a:schemeClr val="tx1"/>
                </a:solidFill>
              </a:rPr>
              <a:t>по  Приоритет 2: </a:t>
            </a:r>
            <a:r>
              <a:rPr lang="ru-RU" sz="4400" dirty="0" err="1" smtClean="0">
                <a:solidFill>
                  <a:schemeClr val="tx1"/>
                </a:solidFill>
              </a:rPr>
              <a:t>Реализиране</a:t>
            </a:r>
            <a:r>
              <a:rPr lang="ru-RU" sz="4400" dirty="0" smtClean="0">
                <a:solidFill>
                  <a:schemeClr val="tx1"/>
                </a:solidFill>
              </a:rPr>
              <a:t> на </a:t>
            </a:r>
            <a:r>
              <a:rPr lang="ru-RU" sz="4400" dirty="0" err="1" smtClean="0">
                <a:solidFill>
                  <a:schemeClr val="tx1"/>
                </a:solidFill>
              </a:rPr>
              <a:t>форми</a:t>
            </a:r>
            <a:r>
              <a:rPr lang="ru-RU" sz="4400" dirty="0" smtClean="0">
                <a:solidFill>
                  <a:schemeClr val="tx1"/>
                </a:solidFill>
              </a:rPr>
              <a:t> за развитие на </a:t>
            </a:r>
            <a:r>
              <a:rPr lang="ru-RU" sz="4400" dirty="0" err="1" smtClean="0">
                <a:solidFill>
                  <a:schemeClr val="tx1"/>
                </a:solidFill>
              </a:rPr>
              <a:t>интеркултурна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компетентност</a:t>
            </a:r>
            <a:r>
              <a:rPr lang="ru-RU" sz="4400" dirty="0" smtClean="0">
                <a:solidFill>
                  <a:schemeClr val="tx1"/>
                </a:solidFill>
              </a:rPr>
              <a:t> на </a:t>
            </a:r>
            <a:r>
              <a:rPr lang="ru-RU" sz="4400" dirty="0" err="1" smtClean="0">
                <a:solidFill>
                  <a:schemeClr val="tx1"/>
                </a:solidFill>
              </a:rPr>
              <a:t>всички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субекти</a:t>
            </a:r>
            <a:r>
              <a:rPr lang="ru-RU" sz="4400" dirty="0" smtClean="0">
                <a:solidFill>
                  <a:schemeClr val="tx1"/>
                </a:solidFill>
              </a:rPr>
              <a:t> на </a:t>
            </a:r>
            <a:r>
              <a:rPr lang="ru-RU" sz="4400" dirty="0" err="1" smtClean="0">
                <a:solidFill>
                  <a:schemeClr val="tx1"/>
                </a:solidFill>
              </a:rPr>
              <a:t>предучилищното</a:t>
            </a:r>
            <a:r>
              <a:rPr lang="ru-RU" sz="4400" dirty="0" smtClean="0">
                <a:solidFill>
                  <a:schemeClr val="tx1"/>
                </a:solidFill>
              </a:rPr>
              <a:t> и </a:t>
            </a:r>
            <a:r>
              <a:rPr lang="ru-RU" sz="4400" dirty="0" err="1" smtClean="0">
                <a:solidFill>
                  <a:schemeClr val="tx1"/>
                </a:solidFill>
              </a:rPr>
              <a:t>училищното</a:t>
            </a:r>
            <a:r>
              <a:rPr lang="ru-RU" sz="4400" dirty="0" smtClean="0">
                <a:solidFill>
                  <a:schemeClr val="tx1"/>
                </a:solidFill>
              </a:rPr>
              <a:t> образование за позитивно </a:t>
            </a:r>
            <a:r>
              <a:rPr lang="ru-RU" sz="4400" dirty="0" err="1" smtClean="0">
                <a:solidFill>
                  <a:schemeClr val="tx1"/>
                </a:solidFill>
              </a:rPr>
              <a:t>образователно</a:t>
            </a:r>
            <a:r>
              <a:rPr lang="ru-RU" sz="4400" dirty="0" smtClean="0">
                <a:solidFill>
                  <a:schemeClr val="tx1"/>
                </a:solidFill>
              </a:rPr>
              <a:t> и </a:t>
            </a:r>
            <a:r>
              <a:rPr lang="ru-RU" sz="4400" dirty="0" err="1" smtClean="0">
                <a:solidFill>
                  <a:schemeClr val="tx1"/>
                </a:solidFill>
              </a:rPr>
              <a:t>интеркултурно</a:t>
            </a:r>
            <a:r>
              <a:rPr lang="ru-RU" sz="4400" dirty="0" smtClean="0">
                <a:solidFill>
                  <a:schemeClr val="tx1"/>
                </a:solidFill>
              </a:rPr>
              <a:t> взаимодействие, </a:t>
            </a:r>
          </a:p>
          <a:p>
            <a:r>
              <a:rPr lang="ru-RU" sz="4400" dirty="0" err="1" smtClean="0">
                <a:solidFill>
                  <a:schemeClr val="tx1"/>
                </a:solidFill>
              </a:rPr>
              <a:t>Конкурсна</a:t>
            </a:r>
            <a:r>
              <a:rPr lang="ru-RU" sz="4400" dirty="0" smtClean="0">
                <a:solidFill>
                  <a:schemeClr val="tx1"/>
                </a:solidFill>
              </a:rPr>
              <a:t> процедура 33.22-2023 </a:t>
            </a:r>
          </a:p>
          <a:p>
            <a:endParaRPr lang="bg-BG" dirty="0"/>
          </a:p>
        </p:txBody>
      </p:sp>
      <p:pic>
        <p:nvPicPr>
          <p:cNvPr id="4" name="Krisia, Hasan and Ibrahim - Planet Of The Children (Junior Eurovision 2014) - Official Video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1" name="Аудио 20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3790656"/>
      </p:ext>
    </p:extLst>
  </p:cSld>
  <p:clrMapOvr>
    <a:masterClrMapping/>
  </p:clrMapOvr>
  <p:transition spd="slow" advTm="3234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" grpId="0"/>
    </p:bld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765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0"/>
            <a:ext cx="43592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827584" y="0"/>
            <a:ext cx="8352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FFFF00"/>
                </a:solidFill>
              </a:rPr>
              <a:t>АРТ – РАБОТИЛНИЦА „СРЪЧКОВЦИ“</a:t>
            </a:r>
            <a:endParaRPr lang="bg-BG" sz="4000" dirty="0">
              <a:solidFill>
                <a:srgbClr val="FFFF00"/>
              </a:solidFill>
            </a:endParaRPr>
          </a:p>
        </p:txBody>
      </p:sp>
      <p:pic>
        <p:nvPicPr>
          <p:cNvPr id="11" name="Аудио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294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12612">
        <p:fade/>
      </p:transition>
    </mc:Choice>
    <mc:Fallback xmlns="">
      <p:transition spd="slow" advTm="126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r="15618"/>
          <a:stretch/>
        </p:blipFill>
        <p:spPr bwMode="auto">
          <a:xfrm>
            <a:off x="5143500" y="0"/>
            <a:ext cx="40005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467544" y="6021288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FF00"/>
                </a:solidFill>
              </a:rPr>
              <a:t>АРТ – РАБОТИЛНИЦА „СРЪЧКОВЦИ“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027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3450">
        <p14:reveal/>
      </p:transition>
    </mc:Choice>
    <mc:Fallback xmlns="">
      <p:transition spd="slow" advTm="134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3267110"/>
      </p:ext>
    </p:extLst>
  </p:cSld>
  <p:clrMapOvr>
    <a:masterClrMapping/>
  </p:clrMapOvr>
  <p:transition spd="slow" advTm="131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6" cy="3429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5004046" cy="3429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3" t="20505" b="20909"/>
          <a:stretch/>
        </p:blipFill>
        <p:spPr>
          <a:xfrm rot="5400000">
            <a:off x="3645022" y="1359024"/>
            <a:ext cx="6858001" cy="4139953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611560" y="6134803"/>
            <a:ext cx="80977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dirty="0" smtClean="0">
                <a:solidFill>
                  <a:srgbClr val="FFFF00"/>
                </a:solidFill>
              </a:rPr>
              <a:t>КЛУБ „ПЕЯ, ТАНЦУВАМ И РИСУВАМ“</a:t>
            </a:r>
            <a:endParaRPr lang="bg-BG" sz="4000" dirty="0">
              <a:solidFill>
                <a:srgbClr val="FFFF00"/>
              </a:solidFill>
            </a:endParaRPr>
          </a:p>
        </p:txBody>
      </p:sp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538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7011">
        <p14:flash/>
      </p:transition>
    </mc:Choice>
    <mc:Fallback xmlns="">
      <p:transition spd="slow" advTm="170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7" b="50000"/>
          <a:stretch/>
        </p:blipFill>
        <p:spPr>
          <a:xfrm>
            <a:off x="1548140" y="0"/>
            <a:ext cx="6047719" cy="27089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7" y="5877272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12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4492">
        <p14:flythrough/>
      </p:transition>
    </mc:Choice>
    <mc:Fallback xmlns="">
      <p:transition spd="slow" advTm="144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911927" y="1058833"/>
            <a:ext cx="7320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КЛУБ „МИНАЛО НЕЗАБРАВИМО“</a:t>
            </a:r>
            <a:endParaRPr lang="bg-BG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851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306">
        <p14:window dir="vert"/>
      </p:transition>
    </mc:Choice>
    <mc:Fallback xmlns="">
      <p:transition spd="slow" advTm="123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791580" y="6150114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493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3493">
        <p:checker/>
      </p:transition>
    </mc:Choice>
    <mc:Fallback xmlns="">
      <p:transition spd="slow" advTm="13493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/>
          <a:stretch/>
        </p:blipFill>
        <p:spPr>
          <a:xfrm>
            <a:off x="5143500" y="0"/>
            <a:ext cx="4000500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683568" y="6141761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/>
              <a:t>АРТ – РАБОТИЛНИЦА „СРЪЧКОВЦИ“</a:t>
            </a: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836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4013">
        <p:blinds dir="vert"/>
      </p:transition>
    </mc:Choice>
    <mc:Fallback xmlns="">
      <p:transition spd="slow" advTm="1401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4" b="10284"/>
          <a:stretch/>
        </p:blipFill>
        <p:spPr>
          <a:xfrm>
            <a:off x="10763" y="0"/>
            <a:ext cx="4567955" cy="302029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7" b="11728"/>
          <a:stretch/>
        </p:blipFill>
        <p:spPr>
          <a:xfrm>
            <a:off x="4567661" y="0"/>
            <a:ext cx="4572000" cy="302029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1" b="15547"/>
          <a:stretch/>
        </p:blipFill>
        <p:spPr>
          <a:xfrm>
            <a:off x="18612" y="3020291"/>
            <a:ext cx="9144000" cy="3837709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499209" y="6143509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C00000"/>
                </a:solidFill>
              </a:rPr>
              <a:t>КЛУБ „ПЕЯ, ТАНЦУВАМ И РИСУВАМ“</a:t>
            </a:r>
          </a:p>
        </p:txBody>
      </p:sp>
      <p:pic>
        <p:nvPicPr>
          <p:cNvPr id="13" name="Аудио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590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8188">
        <p14:conveyor dir="l"/>
      </p:transition>
    </mc:Choice>
    <mc:Fallback xmlns="">
      <p:transition spd="slow" advTm="181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2" y="5832764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Хвърчило-МУЗИКА 3.клас Издателство Просвета - София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80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124">
        <p14:ripple/>
      </p:transition>
    </mc:Choice>
    <mc:Fallback xmlns="">
      <p:transition spd="slow" advTm="121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46"/>
            <a:ext cx="3275856" cy="4084017"/>
          </a:xfrm>
          <a:prstGeom prst="ellipse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924944"/>
            <a:ext cx="3347864" cy="3939310"/>
          </a:xfrm>
          <a:prstGeom prst="ellipse">
            <a:avLst/>
          </a:prstGeom>
        </p:spPr>
      </p:pic>
      <p:sp>
        <p:nvSpPr>
          <p:cNvPr id="3" name="Правоъгълник 2"/>
          <p:cNvSpPr/>
          <p:nvPr/>
        </p:nvSpPr>
        <p:spPr>
          <a:xfrm rot="20344158">
            <a:off x="0" y="2609663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FF00"/>
                </a:solidFill>
              </a:rPr>
              <a:t>АРТ – РАБОТИЛНИЦА „СРЪЧКОВЦИ</a:t>
            </a:r>
            <a:r>
              <a:rPr lang="bg-BG" sz="4000" dirty="0">
                <a:solidFill>
                  <a:srgbClr val="FF0000"/>
                </a:solidFill>
              </a:rPr>
              <a:t>“</a:t>
            </a:r>
          </a:p>
        </p:txBody>
      </p:sp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128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6494">
        <p14:vortex dir="r"/>
      </p:transition>
    </mc:Choice>
    <mc:Fallback xmlns="">
      <p:transition spd="slow" advTm="164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971956" y="2725662"/>
            <a:ext cx="7956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КЛУБ „МИНАЛО НЕЗАБРАВИМО“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62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23">
        <p14:doors dir="vert"/>
      </p:transition>
    </mc:Choice>
    <mc:Fallback xmlns="">
      <p:transition spd="slow" advTm="150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2"/>
          <a:stretch/>
        </p:blipFill>
        <p:spPr>
          <a:xfrm rot="5400000">
            <a:off x="-1215008" y="1215008"/>
            <a:ext cx="6858000" cy="442798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9"/>
          <a:stretch/>
        </p:blipFill>
        <p:spPr>
          <a:xfrm rot="5400000">
            <a:off x="3356991" y="1071000"/>
            <a:ext cx="6857999" cy="471601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1" r="14437"/>
          <a:stretch/>
        </p:blipFill>
        <p:spPr>
          <a:xfrm rot="5400000">
            <a:off x="2651016" y="3549785"/>
            <a:ext cx="3756268" cy="3082653"/>
          </a:xfrm>
          <a:prstGeom prst="ellipse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941688" y="2721113"/>
            <a:ext cx="81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„ПЕЯ, ТАНЦУВАМ И РИСУВАМ“</a:t>
            </a:r>
          </a:p>
        </p:txBody>
      </p:sp>
      <p:pic>
        <p:nvPicPr>
          <p:cNvPr id="12" name="Аудио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024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71">
        <p14:ferris dir="l"/>
      </p:transition>
    </mc:Choice>
    <mc:Fallback xmlns="">
      <p:transition spd="slow" advTm="168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441" y="-3517"/>
            <a:ext cx="5143500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9"/>
          <a:stretch/>
        </p:blipFill>
        <p:spPr>
          <a:xfrm>
            <a:off x="0" y="-10373"/>
            <a:ext cx="4139952" cy="68580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467544" y="5517232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0000"/>
                </a:solidFill>
              </a:rPr>
              <a:t>АРТ – РАБОТИЛНИЦА „СРЪЧКОВЦИ“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91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2485">
        <p14:prism isContent="1" isInverted="1"/>
      </p:transition>
    </mc:Choice>
    <mc:Fallback xmlns="">
      <p:transition spd="slow" advTm="124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/>
          <a:stretch/>
        </p:blipFill>
        <p:spPr>
          <a:xfrm rot="5400000">
            <a:off x="-218699" y="218699"/>
            <a:ext cx="6858000" cy="642060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0"/>
            <a:ext cx="3707904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21288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878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723">
        <p14:flip dir="r"/>
      </p:transition>
    </mc:Choice>
    <mc:Fallback xmlns="">
      <p:transition spd="slow" advTm="12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2"/>
          <a:stretch/>
        </p:blipFill>
        <p:spPr>
          <a:xfrm>
            <a:off x="0" y="0"/>
            <a:ext cx="4707572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41"/>
          <a:stretch/>
        </p:blipFill>
        <p:spPr>
          <a:xfrm>
            <a:off x="4707572" y="0"/>
            <a:ext cx="4436428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03" y="5517232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25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089">
        <p14:prism/>
      </p:transition>
    </mc:Choice>
    <mc:Fallback xmlns="">
      <p:transition spd="slow" advTm="120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213"/>
            <a:ext cx="9144000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21804" y="6199327"/>
            <a:ext cx="8100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7063538"/>
      </p:ext>
    </p:extLst>
  </p:cSld>
  <p:clrMapOvr>
    <a:masterClrMapping/>
  </p:clrMapOvr>
  <p:transition spd="slow" advTm="1414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55"/>
          <a:stretch/>
        </p:blipFill>
        <p:spPr>
          <a:xfrm>
            <a:off x="-27671" y="6254"/>
            <a:ext cx="4460769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098" y="6254"/>
            <a:ext cx="4724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446269" y="6180193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FF00"/>
                </a:solidFill>
              </a:rPr>
              <a:t>АРТ – РАБОТИЛНИЦА „СРЪЧКОВЦИ“</a:t>
            </a: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9601366"/>
      </p:ext>
    </p:extLst>
  </p:cSld>
  <p:clrMapOvr>
    <a:masterClrMapping/>
  </p:clrMapOvr>
  <p:transition spd="slow" advTm="1287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7" y="0"/>
            <a:ext cx="5143500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6"/>
          <a:stretch/>
        </p:blipFill>
        <p:spPr>
          <a:xfrm>
            <a:off x="4735585" y="-17585"/>
            <a:ext cx="4421553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67544" y="6021288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0070C0"/>
                </a:solidFill>
              </a:rPr>
              <a:t>АРТ – РАБОТИЛНИЦА „СРЪЧКОВЦИ“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045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346">
        <p14:prism/>
      </p:transition>
    </mc:Choice>
    <mc:Fallback xmlns="">
      <p:transition spd="slow" advTm="123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/>
          <a:stretch/>
        </p:blipFill>
        <p:spPr>
          <a:xfrm>
            <a:off x="5403272" y="0"/>
            <a:ext cx="3740727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" b="24561"/>
          <a:stretch/>
        </p:blipFill>
        <p:spPr>
          <a:xfrm>
            <a:off x="0" y="0"/>
            <a:ext cx="5403272" cy="357301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5785"/>
            <a:ext cx="2701636" cy="341578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415784"/>
            <a:ext cx="2847496" cy="3442215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949280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Аудио 1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897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572">
        <p:fade/>
      </p:transition>
    </mc:Choice>
    <mc:Fallback xmlns="">
      <p:transition spd="med" advTm="245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3282"/>
          <a:stretch/>
        </p:blipFill>
        <p:spPr>
          <a:xfrm>
            <a:off x="1" y="0"/>
            <a:ext cx="5148063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96" y="0"/>
            <a:ext cx="3995936" cy="68580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539552" y="6150114"/>
            <a:ext cx="7740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526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256">
        <p:blinds dir="vert"/>
      </p:transition>
    </mc:Choice>
    <mc:Fallback xmlns="">
      <p:transition spd="slow" advTm="1325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r="34697"/>
          <a:stretch/>
        </p:blipFill>
        <p:spPr>
          <a:xfrm>
            <a:off x="-22595" y="0"/>
            <a:ext cx="4306563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5" r="13789"/>
          <a:stretch/>
        </p:blipFill>
        <p:spPr>
          <a:xfrm>
            <a:off x="4283968" y="0"/>
            <a:ext cx="4860032" cy="68580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668404" y="548680"/>
            <a:ext cx="80283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0000"/>
                </a:solidFill>
              </a:rPr>
              <a:t>КЛУБ „МИНАЛО НЕЗАБРАВИМО“</a:t>
            </a:r>
          </a:p>
        </p:txBody>
      </p:sp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72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856">
        <p14:flip dir="r"/>
      </p:transition>
    </mc:Choice>
    <mc:Fallback xmlns="">
      <p:transition spd="slow" advTm="128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07"/>
          <a:stretch/>
        </p:blipFill>
        <p:spPr>
          <a:xfrm>
            <a:off x="0" y="1"/>
            <a:ext cx="9144000" cy="414908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5" t="20031" r="37250" b="8687"/>
          <a:stretch/>
        </p:blipFill>
        <p:spPr>
          <a:xfrm rot="5400000">
            <a:off x="561927" y="2545444"/>
            <a:ext cx="3765019" cy="488851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3" t="27071" b="18586"/>
          <a:stretch/>
        </p:blipFill>
        <p:spPr>
          <a:xfrm>
            <a:off x="4572000" y="3107193"/>
            <a:ext cx="4601553" cy="3786158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17618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1454837"/>
      </p:ext>
    </p:extLst>
  </p:cSld>
  <p:clrMapOvr>
    <a:masterClrMapping/>
  </p:clrMapOvr>
  <p:transition spd="slow" advTm="18158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8" y="0"/>
            <a:ext cx="9128542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8" y="5949280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Дъгата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1392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13392">
        <p14:switch dir="r"/>
      </p:transition>
    </mc:Choice>
    <mc:Fallback>
      <p:transition spd="slow" advTm="133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6"/>
      </p14:showEvt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63" y="-15311"/>
            <a:ext cx="5143500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4572000" y="-15311"/>
            <a:ext cx="4572000" cy="68580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665820" y="908720"/>
            <a:ext cx="7812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00B0F0"/>
                </a:solidFill>
              </a:rPr>
              <a:t>КЛУБ „МИНАЛО НЕЗАБРАВИМО“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2466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5055">
        <p14:doors dir="vert"/>
      </p:transition>
    </mc:Choice>
    <mc:Fallback>
      <p:transition spd="slow" advTm="15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5" r="11185"/>
          <a:stretch/>
        </p:blipFill>
        <p:spPr>
          <a:xfrm rot="5400000">
            <a:off x="-1251012" y="1251012"/>
            <a:ext cx="6858000" cy="435597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5"/>
          <a:stretch/>
        </p:blipFill>
        <p:spPr>
          <a:xfrm>
            <a:off x="4355975" y="0"/>
            <a:ext cx="4793495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18" y="6021288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64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4725">
        <p14:prism/>
      </p:transition>
    </mc:Choice>
    <mc:Fallback>
      <p:transition spd="slow" advTm="147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940" y="0"/>
            <a:ext cx="5143500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56"/>
          <a:stretch/>
        </p:blipFill>
        <p:spPr>
          <a:xfrm>
            <a:off x="0" y="0"/>
            <a:ext cx="4441093" cy="68580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 rot="20444291">
            <a:off x="25111" y="4508358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0000"/>
                </a:solidFill>
              </a:rPr>
              <a:t>АРТ – РАБОТИЛНИЦА „СРЪЧКОВЦИ“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841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4681">
        <p14:prism isInverted="1"/>
      </p:transition>
    </mc:Choice>
    <mc:Fallback>
      <p:transition spd="slow" advTm="146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6"/>
          <a:stretch/>
        </p:blipFill>
        <p:spPr>
          <a:xfrm>
            <a:off x="0" y="3277773"/>
            <a:ext cx="9144000" cy="358022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32"/>
          <a:stretch/>
        </p:blipFill>
        <p:spPr>
          <a:xfrm>
            <a:off x="0" y="1"/>
            <a:ext cx="9144000" cy="3277772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179512" y="2923830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FF00"/>
                </a:solidFill>
              </a:rPr>
              <a:t>АРТ – РАБОТИЛНИЦА „СРЪЧКОВЦИ“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473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4309">
        <p14:shred/>
      </p:transition>
    </mc:Choice>
    <mc:Fallback>
      <p:transition spd="slow" advTm="143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0" b="44279"/>
          <a:stretch/>
        </p:blipFill>
        <p:spPr>
          <a:xfrm>
            <a:off x="-26462" y="0"/>
            <a:ext cx="3207990" cy="374072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" t="24646" r="1" b="22626"/>
          <a:stretch/>
        </p:blipFill>
        <p:spPr>
          <a:xfrm>
            <a:off x="-26462" y="3429001"/>
            <a:ext cx="3183374" cy="345233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528" y="0"/>
            <a:ext cx="5962472" cy="6858000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611560" y="6150114"/>
            <a:ext cx="8107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dirty="0" smtClean="0">
                <a:solidFill>
                  <a:srgbClr val="FF0000"/>
                </a:solidFill>
              </a:rPr>
              <a:t>КЛУБ „ПЕЯ, ТАНЦУВАМ И РИСУВАМ“</a:t>
            </a:r>
            <a:endParaRPr lang="bg-BG" sz="4000" dirty="0">
              <a:solidFill>
                <a:srgbClr val="FF0000"/>
              </a:solidFill>
            </a:endParaRPr>
          </a:p>
        </p:txBody>
      </p:sp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4012502"/>
      </p:ext>
    </p:extLst>
  </p:cSld>
  <p:clrMapOvr>
    <a:masterClrMapping/>
  </p:clrMapOvr>
  <p:transition spd="slow" advTm="2477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" y="0"/>
            <a:ext cx="9144000" cy="68580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539552" y="1340768"/>
            <a:ext cx="83773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892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2932">
        <p14:vortex dir="r"/>
      </p:transition>
    </mc:Choice>
    <mc:Fallback>
      <p:transition spd="slow" advTm="129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1" r="35758"/>
          <a:stretch/>
        </p:blipFill>
        <p:spPr>
          <a:xfrm>
            <a:off x="6228185" y="0"/>
            <a:ext cx="2915816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28185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30" y="548680"/>
            <a:ext cx="76628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8409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7515">
        <p:blinds dir="vert"/>
      </p:transition>
    </mc:Choice>
    <mc:Fallback>
      <p:transition spd="slow" advTm="1751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791200"/>
            <a:ext cx="76628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7390716"/>
      </p:ext>
    </p:extLst>
  </p:cSld>
  <p:clrMapOvr>
    <a:masterClrMapping/>
  </p:clrMapOvr>
  <p:transition spd="slow" advTm="14415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395536" y="6138630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/>
              <a:t>АРТ – РАБОТИЛНИЦА „СРЪЧКОВЦИ“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9902085"/>
      </p:ext>
    </p:extLst>
  </p:cSld>
  <p:clrMapOvr>
    <a:masterClrMapping/>
  </p:clrMapOvr>
  <p:transition spd="slow" advTm="1235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34"/>
          <a:stretch/>
        </p:blipFill>
        <p:spPr>
          <a:xfrm>
            <a:off x="0" y="4831"/>
            <a:ext cx="4318782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0"/>
            <a:ext cx="51450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9802">
            <a:off x="414337" y="4221088"/>
            <a:ext cx="8315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1834294"/>
      </p:ext>
    </p:extLst>
  </p:cSld>
  <p:clrMapOvr>
    <a:masterClrMapping/>
  </p:clrMapOvr>
  <p:transition spd="slow" advTm="1432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" y="3429000"/>
            <a:ext cx="4571999" cy="3429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" y="13111"/>
            <a:ext cx="4571999" cy="34587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" r="16061"/>
          <a:stretch/>
        </p:blipFill>
        <p:spPr>
          <a:xfrm>
            <a:off x="4571998" y="-6749"/>
            <a:ext cx="4572001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" y="5920138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Детство мое - Детска песничка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0" name="Аудио 9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3124708"/>
      </p:ext>
    </p:extLst>
  </p:cSld>
  <p:clrMapOvr>
    <a:masterClrMapping/>
  </p:clrMapOvr>
  <p:transition spd="slow" advTm="2413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7"/>
      </p14:showEvtLst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9802">
            <a:off x="-552326" y="4362622"/>
            <a:ext cx="83153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0824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4138">
        <p14:reveal/>
      </p:transition>
    </mc:Choice>
    <mc:Fallback>
      <p:transition spd="slow" advTm="241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8" r="5493"/>
          <a:stretch/>
        </p:blipFill>
        <p:spPr>
          <a:xfrm>
            <a:off x="1" y="-29166"/>
            <a:ext cx="3779912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4" r="8030"/>
          <a:stretch/>
        </p:blipFill>
        <p:spPr>
          <a:xfrm>
            <a:off x="3779912" y="0"/>
            <a:ext cx="5385614" cy="68580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683568" y="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7231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7219">
        <p:split orient="vert"/>
      </p:transition>
    </mc:Choice>
    <mc:Fallback>
      <p:transition spd="slow" advTm="1721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70" y="5949280"/>
            <a:ext cx="76628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8360146"/>
      </p:ext>
    </p:extLst>
  </p:cSld>
  <p:clrMapOvr>
    <a:masterClrMapping/>
  </p:clrMapOvr>
  <p:transition spd="slow" advTm="1329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755576" y="5520355"/>
            <a:ext cx="8100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0000"/>
                </a:solidFill>
              </a:rPr>
              <a:t>КЛУБ „МИНАЛО НЕЗАБРАВИМО“</a:t>
            </a:r>
          </a:p>
        </p:txBody>
      </p:sp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7798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16753">
        <p:checker/>
      </p:transition>
    </mc:Choice>
    <mc:Fallback>
      <p:transition spd="slow" advTm="16753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467544" y="6021288"/>
            <a:ext cx="7956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8491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4147">
        <p:blinds dir="vert"/>
      </p:transition>
    </mc:Choice>
    <mc:Fallback>
      <p:transition spd="slow" advTm="1414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5"/>
          <a:stretch/>
        </p:blipFill>
        <p:spPr>
          <a:xfrm>
            <a:off x="4696690" y="-29166"/>
            <a:ext cx="4447309" cy="68580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467544" y="6120948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/>
              <a:t>АРТ – РАБОТИЛНИЦА „СРЪЧКОВЦИ“</a:t>
            </a:r>
          </a:p>
        </p:txBody>
      </p:sp>
      <p:pic>
        <p:nvPicPr>
          <p:cNvPr id="6" name="Ало, ало слънчице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8" name="Аудио 7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8454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5134">
        <p14:ripple/>
      </p:transition>
    </mc:Choice>
    <mc:Fallback>
      <p:transition spd="slow" advTm="151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  <p:extLst>
    <p:ext uri="{E180D4A7-C9FB-4DFB-919C-405C955672EB}">
      <p14:showEvtLst xmlns:p14="http://schemas.microsoft.com/office/powerpoint/2010/main">
        <p14:playEvt time="0" objId="6"/>
      </p14:showEvtLst>
    </p:ext>
  </p:extLs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2"/>
          <a:stretch/>
        </p:blipFill>
        <p:spPr>
          <a:xfrm>
            <a:off x="0" y="0"/>
            <a:ext cx="4118264" cy="685800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755576" y="6150114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FF00"/>
                </a:solidFill>
              </a:rPr>
              <a:t>АРТ – РАБОТИЛНИЦА „СРЪЧКОВЦИ“</a:t>
            </a:r>
          </a:p>
        </p:txBody>
      </p:sp>
      <p:pic>
        <p:nvPicPr>
          <p:cNvPr id="6" name="Аудио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1002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14724">
        <p14:glitter pattern="hexagon"/>
      </p:transition>
    </mc:Choice>
    <mc:Fallback>
      <p:transition spd="slow" advTm="147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09"/>
          <a:stretch/>
        </p:blipFill>
        <p:spPr>
          <a:xfrm rot="5400000">
            <a:off x="-876286" y="859694"/>
            <a:ext cx="6874591" cy="512202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6" r="4836" b="15720"/>
          <a:stretch/>
        </p:blipFill>
        <p:spPr>
          <a:xfrm rot="5400000">
            <a:off x="3712734" y="1426734"/>
            <a:ext cx="6858567" cy="4003965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6093296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3993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4581">
        <p14:vortex dir="r"/>
      </p:transition>
    </mc:Choice>
    <mc:Fallback>
      <p:transition spd="slow" advTm="145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57897" y="972968"/>
            <a:ext cx="6837606" cy="494226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20707" b="17677"/>
          <a:stretch/>
        </p:blipFill>
        <p:spPr>
          <a:xfrm rot="5400000">
            <a:off x="3617524" y="1316183"/>
            <a:ext cx="6858000" cy="4225637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744197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282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14815">
        <p14:switch dir="r"/>
      </p:transition>
    </mc:Choice>
    <mc:Fallback>
      <p:transition spd="slow" advTm="148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5" t="16061" b="14242"/>
          <a:stretch/>
        </p:blipFill>
        <p:spPr>
          <a:xfrm rot="5400000">
            <a:off x="2418581" y="2702098"/>
            <a:ext cx="3600404" cy="3614046"/>
          </a:xfrm>
          <a:prstGeom prst="ellipse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49" y="404664"/>
            <a:ext cx="84439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Аудио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342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4699">
        <p14:shred/>
      </p:transition>
    </mc:Choice>
    <mc:Fallback>
      <p:transition spd="slow" advTm="146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0" r="28182"/>
          <a:stretch/>
        </p:blipFill>
        <p:spPr>
          <a:xfrm>
            <a:off x="0" y="0"/>
            <a:ext cx="3061854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3" r="21448"/>
          <a:stretch/>
        </p:blipFill>
        <p:spPr>
          <a:xfrm>
            <a:off x="3061854" y="0"/>
            <a:ext cx="2826328" cy="6858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r="21010"/>
          <a:stretch/>
        </p:blipFill>
        <p:spPr>
          <a:xfrm>
            <a:off x="5875994" y="0"/>
            <a:ext cx="3325090" cy="685800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1159223" y="6150114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/>
              <a:t>АРТ – РАБОТИЛНИЦА „СРЪЧКОВЦИ“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1404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1910">
        <p14:doors dir="vert"/>
      </p:transition>
    </mc:Choice>
    <mc:Fallback>
      <p:transition spd="slow" advTm="219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8" r="22256"/>
          <a:stretch/>
        </p:blipFill>
        <p:spPr>
          <a:xfrm>
            <a:off x="0" y="0"/>
            <a:ext cx="3117274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3" r="25488"/>
          <a:stretch/>
        </p:blipFill>
        <p:spPr>
          <a:xfrm>
            <a:off x="5874327" y="0"/>
            <a:ext cx="3269673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5" r="16330"/>
          <a:stretch/>
        </p:blipFill>
        <p:spPr>
          <a:xfrm>
            <a:off x="2729345" y="0"/>
            <a:ext cx="3574474" cy="68580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529753" y="6150114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/>
              <a:t>АРТ – РАБОТИЛНИЦА „СРЪЧКОВЦИ“</a:t>
            </a:r>
          </a:p>
        </p:txBody>
      </p:sp>
      <p:pic>
        <p:nvPicPr>
          <p:cNvPr id="7" name="Аудио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5273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1622">
        <p14:prism isInverted="1"/>
      </p:transition>
    </mc:Choice>
    <mc:Fallback>
      <p:transition spd="slow" advTm="216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043608" y="4916938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0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4" name="Аудио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756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13009">
        <p14:pan dir="u"/>
      </p:transition>
    </mc:Choice>
    <mc:Fallback>
      <p:transition spd="slow" advTm="130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5"/>
          <a:stretch/>
        </p:blipFill>
        <p:spPr>
          <a:xfrm>
            <a:off x="-6361" y="3207149"/>
            <a:ext cx="9150361" cy="365085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9" b="26666"/>
          <a:stretch/>
        </p:blipFill>
        <p:spPr>
          <a:xfrm>
            <a:off x="-6361" y="-13708"/>
            <a:ext cx="5083778" cy="3220857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683568" y="6143008"/>
            <a:ext cx="79736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>
                <a:solidFill>
                  <a:srgbClr val="FFFF00"/>
                </a:solidFill>
              </a:rPr>
              <a:t>АРТ – РАБОТИЛНИЦА „СРЪЧКОВЦИ“</a:t>
            </a:r>
          </a:p>
        </p:txBody>
      </p:sp>
      <p:sp>
        <p:nvSpPr>
          <p:cNvPr id="5" name="Правоъгълник 4"/>
          <p:cNvSpPr/>
          <p:nvPr/>
        </p:nvSpPr>
        <p:spPr>
          <a:xfrm rot="20301756">
            <a:off x="-82918" y="1977216"/>
            <a:ext cx="5504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800" dirty="0">
                <a:solidFill>
                  <a:srgbClr val="FFFF00"/>
                </a:solidFill>
              </a:rPr>
              <a:t>КЛУБ „МИНАЛО НЕЗАБРАВИМО“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5" t="13333" r="5322" b="13333"/>
          <a:stretch/>
        </p:blipFill>
        <p:spPr>
          <a:xfrm>
            <a:off x="4932040" y="0"/>
            <a:ext cx="4211959" cy="3207149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4670397" y="2113987"/>
            <a:ext cx="46805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3200" dirty="0">
                <a:solidFill>
                  <a:srgbClr val="FFFF00"/>
                </a:solidFill>
              </a:rPr>
              <a:t>КЛУБ „ПЕЯ, ТАНЦУВАМ И РИСУВАМ“</a:t>
            </a:r>
          </a:p>
        </p:txBody>
      </p:sp>
      <p:pic>
        <p:nvPicPr>
          <p:cNvPr id="9" name="Аудио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5913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26508">
        <p14:flythrough/>
      </p:transition>
    </mc:Choice>
    <mc:Fallback>
      <p:transition spd="slow" advTm="265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/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Аудио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9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76"/>
    </mc:Choice>
    <mc:Fallback>
      <p:transition spd="slow" advTm="13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5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5.6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.2|4.8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4|2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6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7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4|2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9|4.7|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8|4.2|2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4|4.3|1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.9|1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9|1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|1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6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.3|1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8|1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.8|5|3.4|5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8|1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6|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7|5.5|1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5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.6|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7.4|1.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.8|2.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7|2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7.2|4.9|3.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7.6|1.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4|1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6.9|6.7|2.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7.8|7.2|2.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7.2|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6.6|2.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7.7|2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7|2.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7.2|2.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7.5|1.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7|6.5|2.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6.7|7|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9|6.6|3.7|4|3.2"/>
</p:tagLst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</TotalTime>
  <Words>253</Words>
  <Application>Microsoft Office PowerPoint</Application>
  <PresentationFormat>Презентация на цял екран (4:3)</PresentationFormat>
  <Paragraphs>37</Paragraphs>
  <Slides>51</Slides>
  <Notes>0</Notes>
  <HiddenSlides>0</HiddenSlides>
  <MMClips>56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51</vt:i4>
      </vt:variant>
    </vt:vector>
  </HeadingPairs>
  <TitlesOfParts>
    <vt:vector size="52" baseType="lpstr">
      <vt:lpstr>Office тема</vt:lpstr>
      <vt:lpstr>ПРОЕКТ   „СЛЪНЦЕ И ЗВЕЗДИ” – КЛУБОВЕ ПО ИНТЕРЕСИ КАТО ОСНОВА НА РАЗВИТО ИНТЕРКУЛТУРНО ОБРАЗОВАНИЕ“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pc</dc:creator>
  <cp:lastModifiedBy>pc</cp:lastModifiedBy>
  <cp:revision>56</cp:revision>
  <dcterms:created xsi:type="dcterms:W3CDTF">2024-04-14T09:10:18Z</dcterms:created>
  <dcterms:modified xsi:type="dcterms:W3CDTF">2024-04-30T10:44:09Z</dcterms:modified>
</cp:coreProperties>
</file>